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 snapToObjects="1">
      <p:cViewPr>
        <p:scale>
          <a:sx n="115" d="100"/>
          <a:sy n="115" d="100"/>
        </p:scale>
        <p:origin x="47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BF7FF9-F2A3-B940-A21A-FCD0820756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2516889-0305-9D43-A283-99DF573919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43C683-C3D6-DA41-BF33-CD045EE41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85FBB-572A-EF40-BF6C-71FCDA0EA8FA}" type="datetimeFigureOut">
              <a:rPr kumimoji="1" lang="ko-Kore-KR" altLang="en-US" smtClean="0"/>
              <a:t>2021. 6. 30.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6E7164-880F-CC4A-B9DC-33138B6FA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EE9D55-C046-7C40-B36A-B2D250F87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018E3-A6A7-E349-8C48-9FD8D7E1797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87075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815A1F-8EB9-614E-89F8-CC8CCDBEC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CF5C03C-0AED-A74D-8382-798D0BB944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C064D0-E577-B043-9BF6-D86F86B8A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85FBB-572A-EF40-BF6C-71FCDA0EA8FA}" type="datetimeFigureOut">
              <a:rPr kumimoji="1" lang="ko-Kore-KR" altLang="en-US" smtClean="0"/>
              <a:t>2021. 6. 30.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5D4D38-72B8-854A-9898-C683043E4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2B2C14-FAE7-FD4A-B1D7-2253A4CCE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018E3-A6A7-E349-8C48-9FD8D7E1797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68237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7A89614-DC1B-4749-9924-2A92F11554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D255AC7-25CF-C344-95C7-64AC008EB2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B977F5-A5CE-CF41-8E36-55DE88F8B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85FBB-572A-EF40-BF6C-71FCDA0EA8FA}" type="datetimeFigureOut">
              <a:rPr kumimoji="1" lang="ko-Kore-KR" altLang="en-US" smtClean="0"/>
              <a:t>2021. 6. 30.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124DF4-5F96-D740-8FB6-25B22F642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5E418B-ABED-8440-ACC8-BBFE1196C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018E3-A6A7-E349-8C48-9FD8D7E1797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85977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6D8040-5315-564D-BFD7-C259ABDC8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8FA980-603D-AB41-B489-50157C594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C30E16-C5C9-4445-85A7-21D7FA02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85FBB-572A-EF40-BF6C-71FCDA0EA8FA}" type="datetimeFigureOut">
              <a:rPr kumimoji="1" lang="ko-Kore-KR" altLang="en-US" smtClean="0"/>
              <a:t>2021. 6. 30.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372D8C-B589-2047-891D-2EE6018E1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691D8B-9E72-2B4A-B609-B007737D0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018E3-A6A7-E349-8C48-9FD8D7E1797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07963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4562B2-4A86-2C4C-82B7-E37144108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2C4861-3C41-A046-8453-01B45654D9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EA9FA1-F9EF-8A40-A174-26A5C6831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85FBB-572A-EF40-BF6C-71FCDA0EA8FA}" type="datetimeFigureOut">
              <a:rPr kumimoji="1" lang="ko-Kore-KR" altLang="en-US" smtClean="0"/>
              <a:t>2021. 6. 30.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17C563-86F0-5D46-80A3-23633AF1C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D702FC-AF96-B049-8B0D-E253F4889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018E3-A6A7-E349-8C48-9FD8D7E1797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67202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FE4F4B-D6C5-E940-AF15-0B45AAF47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87E688-5CE9-0842-8206-1DB679E930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9388B43-551F-864A-B34A-3F35F54107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5D7EF1-8A36-F442-81DA-BFB7F5A5F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85FBB-572A-EF40-BF6C-71FCDA0EA8FA}" type="datetimeFigureOut">
              <a:rPr kumimoji="1" lang="ko-Kore-KR" altLang="en-US" smtClean="0"/>
              <a:t>2021. 6. 30.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DD0CE66-3B9A-E448-9F85-B7937B28C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E8F09EA-5244-F247-8969-48C23C528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018E3-A6A7-E349-8C48-9FD8D7E1797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90458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9D3E78-20E6-8446-91EE-7E6981700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D49B2D-4223-694A-9544-4C30D35F6C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52BC98E-8609-C74E-B019-415236759A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975E1A8-9327-DB4B-BC62-C4C599BE2A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F6A46B0-6DAA-584E-81CE-B096A9BAF4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14FCA2D-26DD-054B-91EC-6709D15E4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85FBB-572A-EF40-BF6C-71FCDA0EA8FA}" type="datetimeFigureOut">
              <a:rPr kumimoji="1" lang="ko-Kore-KR" altLang="en-US" smtClean="0"/>
              <a:t>2021. 6. 30.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66D80A4-D2A4-A34B-9344-E883032DB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A91BCFE-9A69-E648-ABAA-936E76DB9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018E3-A6A7-E349-8C48-9FD8D7E1797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98062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BA0961-C6B3-764C-9A11-5C451E763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489427C-4B8C-C04F-A078-3F0607397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85FBB-572A-EF40-BF6C-71FCDA0EA8FA}" type="datetimeFigureOut">
              <a:rPr kumimoji="1" lang="ko-Kore-KR" altLang="en-US" smtClean="0"/>
              <a:t>2021. 6. 30.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2220FF6-BA75-714F-9480-D41376C30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48ED367-3548-864D-912E-70AF63A60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018E3-A6A7-E349-8C48-9FD8D7E1797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7108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85B3CD2-3AFE-2E49-AB00-9F59C1170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85FBB-572A-EF40-BF6C-71FCDA0EA8FA}" type="datetimeFigureOut">
              <a:rPr kumimoji="1" lang="ko-Kore-KR" altLang="en-US" smtClean="0"/>
              <a:t>2021. 6. 30.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456EE67-C27A-794C-8D0F-AC32D471A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F8216EC-376D-DA4C-9A6E-FF8BE2C64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018E3-A6A7-E349-8C48-9FD8D7E1797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17047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0EB68D-3933-3149-867B-38EF7DB31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3E91D34-843F-DB47-94F0-1C306D49CE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DA5F6A3-CFDC-6C47-9E13-7D87E9C93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843CC52-6ECA-0441-8FBF-FE0057581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85FBB-572A-EF40-BF6C-71FCDA0EA8FA}" type="datetimeFigureOut">
              <a:rPr kumimoji="1" lang="ko-Kore-KR" altLang="en-US" smtClean="0"/>
              <a:t>2021. 6. 30.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D650AA-B9A8-8843-91FC-F747AE279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4559D8-9F4C-224B-8411-1661DE51A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018E3-A6A7-E349-8C48-9FD8D7E1797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48223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28F839-3920-6946-B58C-AA5C9B431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F240306-B4E5-7343-9EC0-C48D7075DA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02EA2EB-4A2D-7C41-9E0E-B951F95B10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F963BA-C747-A542-B9CA-EF1F7FB2D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85FBB-572A-EF40-BF6C-71FCDA0EA8FA}" type="datetimeFigureOut">
              <a:rPr kumimoji="1" lang="ko-Kore-KR" altLang="en-US" smtClean="0"/>
              <a:t>2021. 6. 30.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92D6D6-7687-4C4F-A281-17E8005E5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BCDABA4-51E5-F84F-8176-FCC803FDE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018E3-A6A7-E349-8C48-9FD8D7E1797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2820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E615D4-CAC7-C242-AD09-5B52CFB03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43DDB3-6E27-5148-8A2D-9A2B05DFD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D5B864-732F-DF48-A7A8-62EF7D82B0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085FBB-572A-EF40-BF6C-71FCDA0EA8FA}" type="datetimeFigureOut">
              <a:rPr kumimoji="1" lang="ko-Kore-KR" altLang="en-US" smtClean="0"/>
              <a:t>2021. 6. 30.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17D48A-6C95-B840-A8DE-8F3B22A382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75DA91-54FE-154E-A88D-CAA2D9F4C6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1018E3-A6A7-E349-8C48-9FD8D7E1797C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57988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30FFD0-4ED8-DC4A-A43C-6F54B6C672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sz="4000" b="1" dirty="0"/>
              <a:t>우리 집</a:t>
            </a:r>
            <a:r>
              <a:rPr kumimoji="1" lang="ko-KR" altLang="en-US" sz="4000" dirty="0"/>
              <a:t>에서 </a:t>
            </a:r>
            <a:r>
              <a:rPr kumimoji="1" lang="ko-Kore-KR" altLang="en-US" sz="4000" b="1" dirty="0"/>
              <a:t>비행기</a:t>
            </a:r>
            <a:r>
              <a:rPr kumimoji="1" lang="ko-KR" altLang="en-US" sz="4000" b="1" dirty="0"/>
              <a:t> 탑승</a:t>
            </a:r>
            <a:r>
              <a:rPr kumimoji="1" lang="ko-KR" altLang="en-US" sz="4000" dirty="0"/>
              <a:t>까지 몇 분</a:t>
            </a:r>
            <a:r>
              <a:rPr kumimoji="1" lang="en-US" altLang="ko-KR" sz="4000" dirty="0"/>
              <a:t>?</a:t>
            </a:r>
            <a:endParaRPr kumimoji="1" lang="ko-Kore-KR" altLang="en-US" sz="40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FE4DC3-C243-2B4E-A3D4-70BB6B1A6C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en-US" altLang="ko-Kore-KR" dirty="0"/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573118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378424-BF5A-E147-A835-3F905D22A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b="1" dirty="0"/>
              <a:t>공공데이터</a:t>
            </a:r>
            <a:r>
              <a:rPr kumimoji="1" lang="ko-KR" altLang="en-US" b="1" dirty="0"/>
              <a:t> </a:t>
            </a:r>
            <a:r>
              <a:rPr kumimoji="1" lang="en-US" altLang="ko-KR" sz="2400" dirty="0"/>
              <a:t>(CSV </a:t>
            </a:r>
            <a:r>
              <a:rPr kumimoji="1" lang="ko-KR" altLang="en-US" sz="2400" dirty="0"/>
              <a:t>파일</a:t>
            </a:r>
            <a:r>
              <a:rPr kumimoji="1" lang="en-US" altLang="ko-KR" sz="2400" dirty="0"/>
              <a:t>)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C99E774-E1B2-DA4E-9844-AFAA51E08B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ko-KR" altLang="en-US" sz="2000" b="1" dirty="0"/>
              <a:t>인천국제공항공사</a:t>
            </a:r>
            <a:r>
              <a:rPr lang="en-US" altLang="ko-KR" sz="2000" b="1" dirty="0"/>
              <a:t>_</a:t>
            </a:r>
            <a:r>
              <a:rPr lang="ko-KR" altLang="en-US" sz="2000" b="1" dirty="0"/>
              <a:t>환승승객현황 정보</a:t>
            </a:r>
            <a:endParaRPr lang="en-US" altLang="ko-KR" sz="2000" b="1" dirty="0"/>
          </a:p>
          <a:p>
            <a:pPr fontAlgn="ctr"/>
            <a:r>
              <a:rPr lang="ko-KR" altLang="en-US" sz="2000" b="1" dirty="0"/>
              <a:t>인천국제공항공사</a:t>
            </a:r>
            <a:r>
              <a:rPr lang="en-US" altLang="ko-KR" sz="2000" b="1" dirty="0"/>
              <a:t>_</a:t>
            </a:r>
            <a:r>
              <a:rPr lang="ko-KR" altLang="en-US" sz="2000" b="1" dirty="0"/>
              <a:t>출국장도보소요시간정보 </a:t>
            </a:r>
            <a:endParaRPr lang="en-US" altLang="ko-KR" sz="2000" b="1" dirty="0"/>
          </a:p>
          <a:p>
            <a:pPr marL="0" indent="0" fontAlgn="ctr">
              <a:buNone/>
            </a:pPr>
            <a:r>
              <a:rPr lang="ko-KR" altLang="en-US" sz="1600" dirty="0"/>
              <a:t>인천국제공항 </a:t>
            </a:r>
            <a:r>
              <a:rPr lang="ko-KR" altLang="en-US" sz="1600" dirty="0" err="1"/>
              <a:t>터미널별</a:t>
            </a:r>
            <a:r>
              <a:rPr lang="ko-KR" altLang="en-US" sz="1600" dirty="0"/>
              <a:t> 출국장에서 게이트까지의 정보</a:t>
            </a:r>
            <a:r>
              <a:rPr lang="en-US" altLang="ko-KR" sz="1600" dirty="0"/>
              <a:t>(</a:t>
            </a:r>
            <a:r>
              <a:rPr lang="ko-KR" altLang="en-US" sz="1600" dirty="0"/>
              <a:t>터미널 구분</a:t>
            </a:r>
            <a:r>
              <a:rPr lang="en-US" altLang="ko-KR" sz="1600" dirty="0"/>
              <a:t>,</a:t>
            </a:r>
            <a:r>
              <a:rPr lang="ko-KR" altLang="en-US" sz="1600" dirty="0"/>
              <a:t>출국장</a:t>
            </a:r>
            <a:r>
              <a:rPr lang="en-US" altLang="ko-KR" sz="1600" dirty="0"/>
              <a:t>,</a:t>
            </a:r>
            <a:r>
              <a:rPr lang="ko-KR" altLang="en-US" sz="1600" dirty="0"/>
              <a:t>게이트</a:t>
            </a:r>
            <a:r>
              <a:rPr lang="en-US" altLang="ko-KR" sz="1600" dirty="0"/>
              <a:t>,</a:t>
            </a:r>
            <a:r>
              <a:rPr lang="ko-KR" altLang="en-US" sz="1600" dirty="0"/>
              <a:t>소요시간</a:t>
            </a:r>
            <a:r>
              <a:rPr lang="en-US" altLang="ko-KR" sz="1600" dirty="0"/>
              <a:t>(</a:t>
            </a:r>
            <a:r>
              <a:rPr lang="ko-KR" altLang="en-US" sz="1600" dirty="0"/>
              <a:t>분</a:t>
            </a:r>
            <a:r>
              <a:rPr lang="en-US" altLang="ko-KR" sz="1600" dirty="0"/>
              <a:t>))</a:t>
            </a:r>
            <a:r>
              <a:rPr lang="ko-KR" altLang="en-US" sz="1600" dirty="0"/>
              <a:t>제공</a:t>
            </a:r>
            <a:endParaRPr lang="en-US" altLang="ko-KR" sz="1600" dirty="0"/>
          </a:p>
          <a:p>
            <a:pPr fontAlgn="ctr"/>
            <a:r>
              <a:rPr lang="ko-KR" altLang="en-US" sz="2000" b="1" dirty="0"/>
              <a:t>한국공항공사</a:t>
            </a:r>
            <a:r>
              <a:rPr lang="en-US" altLang="ko-KR" sz="2000" b="1" dirty="0"/>
              <a:t>_</a:t>
            </a:r>
            <a:r>
              <a:rPr lang="ko-KR" altLang="en-US" sz="2000" b="1" dirty="0" err="1"/>
              <a:t>공항별</a:t>
            </a:r>
            <a:r>
              <a:rPr lang="ko-KR" altLang="en-US" sz="2000" b="1" dirty="0"/>
              <a:t> 지연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결항 현황</a:t>
            </a:r>
            <a:endParaRPr lang="en-US" altLang="ko-KR" sz="2000" b="1" dirty="0"/>
          </a:p>
          <a:p>
            <a:pPr fontAlgn="ctr"/>
            <a:r>
              <a:rPr lang="ko-KR" altLang="en-US" sz="2000" b="1" dirty="0"/>
              <a:t>한국공항공사</a:t>
            </a:r>
            <a:r>
              <a:rPr lang="en-US" altLang="ko-KR" sz="2000" b="1" dirty="0"/>
              <a:t>_</a:t>
            </a:r>
            <a:r>
              <a:rPr lang="ko-KR" altLang="en-US" sz="2000" b="1" dirty="0"/>
              <a:t>공항 </a:t>
            </a:r>
            <a:r>
              <a:rPr lang="ko-KR" altLang="en-US" sz="2000" b="1" dirty="0" err="1"/>
              <a:t>수속처리</a:t>
            </a:r>
            <a:r>
              <a:rPr lang="ko-KR" altLang="en-US" sz="2000" b="1" dirty="0"/>
              <a:t> 현황</a:t>
            </a:r>
            <a:endParaRPr lang="en-US" altLang="ko-KR" sz="2000" b="1" dirty="0"/>
          </a:p>
          <a:p>
            <a:pPr fontAlgn="ctr"/>
            <a:r>
              <a:rPr lang="ko-KR" altLang="en-US" sz="2000" b="1" dirty="0"/>
              <a:t>인천국제공항공사</a:t>
            </a:r>
            <a:r>
              <a:rPr lang="en-US" altLang="ko-KR" sz="2000" b="1" dirty="0"/>
              <a:t>_</a:t>
            </a:r>
            <a:r>
              <a:rPr lang="ko-KR" altLang="en-US" sz="2000" b="1" dirty="0"/>
              <a:t>여객기 하계 </a:t>
            </a:r>
            <a:r>
              <a:rPr lang="ko-KR" altLang="en-US" sz="2000" b="1" dirty="0" err="1"/>
              <a:t>정기운항편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출발도착</a:t>
            </a:r>
            <a:r>
              <a:rPr lang="en-US" altLang="ko-KR" sz="2000" b="1" dirty="0"/>
              <a:t> </a:t>
            </a:r>
          </a:p>
          <a:p>
            <a:pPr marL="0" indent="0" fontAlgn="ctr">
              <a:buNone/>
            </a:pPr>
            <a:r>
              <a:rPr lang="ko-KR" altLang="en-US" sz="1400" dirty="0"/>
              <a:t>인천국제공항에 도착하는 하계 여객기의 </a:t>
            </a:r>
            <a:r>
              <a:rPr lang="ko-KR" altLang="en-US" sz="1400" dirty="0" err="1"/>
              <a:t>운항요일</a:t>
            </a:r>
            <a:r>
              <a:rPr lang="en-US" altLang="ko-KR" sz="1400" dirty="0"/>
              <a:t>,</a:t>
            </a:r>
            <a:r>
              <a:rPr lang="ko-KR" altLang="en-US" sz="1400" dirty="0"/>
              <a:t>항공사</a:t>
            </a:r>
            <a:r>
              <a:rPr lang="en-US" altLang="ko-KR" sz="1400" dirty="0"/>
              <a:t>,</a:t>
            </a:r>
            <a:r>
              <a:rPr lang="ko-KR" altLang="en-US" sz="1400" dirty="0" err="1"/>
              <a:t>운항편명</a:t>
            </a:r>
            <a:r>
              <a:rPr lang="en-US" altLang="ko-KR" sz="1400" dirty="0"/>
              <a:t>,</a:t>
            </a:r>
            <a:r>
              <a:rPr lang="ko-KR" altLang="en-US" sz="1400" dirty="0" err="1"/>
              <a:t>예정시각</a:t>
            </a:r>
            <a:r>
              <a:rPr lang="en-US" altLang="ko-KR" sz="1400" dirty="0"/>
              <a:t>,</a:t>
            </a:r>
            <a:r>
              <a:rPr lang="ko-KR" altLang="en-US" sz="1400" dirty="0"/>
              <a:t>목적지</a:t>
            </a:r>
            <a:r>
              <a:rPr lang="en-US" altLang="ko-KR" sz="1400" dirty="0"/>
              <a:t>,</a:t>
            </a:r>
            <a:r>
              <a:rPr lang="ko-KR" altLang="en-US" sz="1400" dirty="0"/>
              <a:t>시작일자</a:t>
            </a:r>
            <a:r>
              <a:rPr lang="en-US" altLang="ko-KR" sz="1400" dirty="0"/>
              <a:t>,</a:t>
            </a:r>
            <a:r>
              <a:rPr lang="ko-KR" altLang="en-US" sz="1400" dirty="0" err="1"/>
              <a:t>종료일자에</a:t>
            </a:r>
            <a:r>
              <a:rPr lang="ko-KR" altLang="en-US" sz="1400" dirty="0"/>
              <a:t> 대한 정기운항 정보를 다국어로 제공</a:t>
            </a:r>
            <a:endParaRPr lang="en-US" altLang="ko-KR" sz="1400" dirty="0"/>
          </a:p>
          <a:p>
            <a:pPr fontAlgn="ctr"/>
            <a:r>
              <a:rPr lang="ko-KR" altLang="en-US" sz="2000" dirty="0"/>
              <a:t> </a:t>
            </a:r>
            <a:r>
              <a:rPr lang="ko-KR" altLang="en-US" sz="2000" b="1" dirty="0"/>
              <a:t>인천국제공항공사</a:t>
            </a:r>
            <a:r>
              <a:rPr lang="en-US" altLang="ko-KR" sz="2000" b="1" dirty="0"/>
              <a:t>_</a:t>
            </a:r>
            <a:r>
              <a:rPr lang="ko-KR" altLang="en-US" sz="2000" b="1" dirty="0"/>
              <a:t>여객기 동계 </a:t>
            </a:r>
            <a:r>
              <a:rPr lang="ko-KR" altLang="en-US" sz="2000" b="1" dirty="0" err="1"/>
              <a:t>정기운항편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출발도착</a:t>
            </a:r>
            <a:endParaRPr lang="en-US" altLang="ko-KR" sz="2000" b="1" dirty="0"/>
          </a:p>
          <a:p>
            <a:r>
              <a:rPr lang="ko-KR" altLang="en-US" sz="2000" b="1" dirty="0"/>
              <a:t>한국공항공사</a:t>
            </a:r>
            <a:r>
              <a:rPr lang="en-US" altLang="ko-KR" sz="2000" b="1" dirty="0"/>
              <a:t>_</a:t>
            </a:r>
            <a:r>
              <a:rPr lang="ko-KR" altLang="en-US" sz="2000" b="1" dirty="0"/>
              <a:t>국내</a:t>
            </a:r>
            <a:r>
              <a:rPr lang="en-US" altLang="ko-KR" sz="2000" b="1" dirty="0"/>
              <a:t>/</a:t>
            </a:r>
            <a:r>
              <a:rPr lang="ko-KR" altLang="en-US" sz="2000" b="1" dirty="0"/>
              <a:t>제선 항공기스케줄</a:t>
            </a:r>
            <a:endParaRPr lang="en-US" altLang="ko-KR" sz="2000" b="1" dirty="0"/>
          </a:p>
          <a:p>
            <a:r>
              <a:rPr lang="ko-KR" altLang="en-US" sz="2000" b="1" dirty="0"/>
              <a:t>한국공항공사</a:t>
            </a:r>
            <a:r>
              <a:rPr lang="en-US" altLang="ko-KR" sz="2000" b="1" dirty="0"/>
              <a:t>_</a:t>
            </a:r>
            <a:r>
              <a:rPr lang="ko-KR" altLang="en-US" sz="2000" b="1" dirty="0" err="1"/>
              <a:t>공항별</a:t>
            </a:r>
            <a:r>
              <a:rPr lang="ko-KR" altLang="en-US" sz="2000" b="1" dirty="0"/>
              <a:t> 시설현황</a:t>
            </a:r>
            <a:endParaRPr lang="en-US" altLang="ko-KR" sz="2000" b="1" dirty="0"/>
          </a:p>
          <a:p>
            <a:pPr fontAlgn="ctr"/>
            <a:r>
              <a:rPr lang="ko-KR" altLang="en-US" sz="2000" b="1" dirty="0"/>
              <a:t>한국공항공사</a:t>
            </a:r>
            <a:r>
              <a:rPr lang="en-US" altLang="ko-KR" sz="2000" b="1" dirty="0"/>
              <a:t>_</a:t>
            </a:r>
            <a:r>
              <a:rPr lang="ko-KR" altLang="en-US" sz="2000" b="1" dirty="0"/>
              <a:t>국제공항 </a:t>
            </a:r>
            <a:r>
              <a:rPr lang="ko-KR" altLang="en-US" sz="2000" b="1" dirty="0" err="1"/>
              <a:t>여객실적</a:t>
            </a:r>
            <a:endParaRPr lang="ko-KR" altLang="en-US" sz="2000" b="1" dirty="0"/>
          </a:p>
          <a:p>
            <a:r>
              <a:rPr lang="ko-KR" altLang="en-US" sz="2000" b="1" dirty="0"/>
              <a:t>인천국제공항공사</a:t>
            </a:r>
            <a:r>
              <a:rPr lang="en-US" altLang="ko-KR" sz="2000" b="1" dirty="0"/>
              <a:t>_</a:t>
            </a:r>
            <a:r>
              <a:rPr lang="ko-KR" altLang="en-US" sz="2000" b="1" dirty="0" err="1"/>
              <a:t>주차장별</a:t>
            </a:r>
            <a:r>
              <a:rPr lang="ko-KR" altLang="en-US" sz="2000" b="1" dirty="0"/>
              <a:t> 도보소요시간정보</a:t>
            </a:r>
            <a:endParaRPr lang="en-US" altLang="ko-KR" sz="2000" b="1" dirty="0"/>
          </a:p>
          <a:p>
            <a:r>
              <a:rPr lang="ko-KR" altLang="en-US" sz="2000" b="1" dirty="0"/>
              <a:t>인천국제공항공사</a:t>
            </a:r>
            <a:r>
              <a:rPr lang="en-US" altLang="ko-KR" sz="2000" b="1" dirty="0"/>
              <a:t>_</a:t>
            </a:r>
            <a:r>
              <a:rPr lang="ko-KR" altLang="en-US" sz="2000" b="1" dirty="0"/>
              <a:t>승용차 </a:t>
            </a:r>
            <a:r>
              <a:rPr lang="ko-KR" altLang="en-US" sz="2000" b="1" dirty="0" err="1"/>
              <a:t>정차구역별</a:t>
            </a:r>
            <a:r>
              <a:rPr lang="ko-KR" altLang="en-US" sz="2000" b="1" dirty="0"/>
              <a:t> 도보 소요시간 정보</a:t>
            </a:r>
            <a:endParaRPr lang="en-US" altLang="ko-KR" sz="2000" b="1" dirty="0"/>
          </a:p>
          <a:p>
            <a:pPr fontAlgn="ctr"/>
            <a:endParaRPr lang="ko-KR" altLang="en-US" sz="2000" b="1" dirty="0"/>
          </a:p>
          <a:p>
            <a:pPr fontAlgn="ctr"/>
            <a:endParaRPr lang="ko-KR" altLang="en-US" sz="1100" dirty="0"/>
          </a:p>
          <a:p>
            <a:endParaRPr kumimoji="1" lang="ko-Kore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069283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87F471-5CDE-6C49-AF8C-4EBD7879F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altLang="ko-KR" b="1" dirty="0"/>
              <a:t>[</a:t>
            </a:r>
            <a:r>
              <a:rPr lang="ko-KR" altLang="en-US" b="1" dirty="0"/>
              <a:t>승인</a:t>
            </a:r>
            <a:r>
              <a:rPr lang="en-US" altLang="ko-KR" b="1" dirty="0"/>
              <a:t>] </a:t>
            </a:r>
            <a:r>
              <a:rPr lang="ko-KR" altLang="en-US" b="1" dirty="0"/>
              <a:t>한국공항공사</a:t>
            </a:r>
            <a:r>
              <a:rPr lang="en-US" altLang="ko-KR" b="1" dirty="0"/>
              <a:t>_</a:t>
            </a:r>
            <a:r>
              <a:rPr lang="ko-KR" altLang="en-US" b="1" dirty="0" err="1"/>
              <a:t>노선별</a:t>
            </a:r>
            <a:r>
              <a:rPr lang="ko-KR" altLang="en-US" b="1" dirty="0"/>
              <a:t> 소요시간 및 거리 정보</a:t>
            </a:r>
            <a:endParaRPr lang="ko-KR" altLang="en-US" dirty="0"/>
          </a:p>
          <a:p>
            <a:r>
              <a:rPr lang="en-US" altLang="ko-KR" b="1" dirty="0"/>
              <a:t>[</a:t>
            </a:r>
            <a:r>
              <a:rPr lang="ko-KR" altLang="en-US" b="1" dirty="0"/>
              <a:t>승인</a:t>
            </a:r>
            <a:r>
              <a:rPr lang="en-US" altLang="ko-KR" b="1" dirty="0"/>
              <a:t>] </a:t>
            </a:r>
            <a:r>
              <a:rPr lang="ko-KR" altLang="en-US" b="1" dirty="0"/>
              <a:t>한국공항공사</a:t>
            </a:r>
            <a:r>
              <a:rPr lang="en-US" altLang="ko-KR" b="1" dirty="0"/>
              <a:t>_</a:t>
            </a:r>
            <a:r>
              <a:rPr lang="ko-KR" altLang="en-US" b="1" dirty="0"/>
              <a:t>일별 </a:t>
            </a:r>
            <a:r>
              <a:rPr lang="ko-KR" altLang="en-US" b="1" dirty="0" err="1"/>
              <a:t>예상승객</a:t>
            </a:r>
            <a:r>
              <a:rPr lang="ko-KR" altLang="en-US" b="1" dirty="0"/>
              <a:t> 정보</a:t>
            </a:r>
            <a:endParaRPr lang="ko-KR" altLang="en-US" dirty="0"/>
          </a:p>
          <a:p>
            <a:pPr fontAlgn="t"/>
            <a:r>
              <a:rPr lang="en-US" altLang="ko-KR" b="1" dirty="0"/>
              <a:t>[</a:t>
            </a:r>
            <a:r>
              <a:rPr lang="ko-KR" altLang="en-US" b="1" dirty="0"/>
              <a:t>승인</a:t>
            </a:r>
            <a:r>
              <a:rPr lang="en-US" altLang="ko-KR" b="1" dirty="0"/>
              <a:t>] </a:t>
            </a:r>
            <a:r>
              <a:rPr lang="ko-KR" altLang="en-US" b="1" dirty="0"/>
              <a:t>한국공항공사</a:t>
            </a:r>
            <a:r>
              <a:rPr lang="en-US" altLang="ko-KR" b="1" dirty="0"/>
              <a:t>_</a:t>
            </a:r>
            <a:r>
              <a:rPr lang="ko-KR" altLang="en-US" b="1" dirty="0"/>
              <a:t>항공기 </a:t>
            </a:r>
            <a:r>
              <a:rPr lang="ko-KR" altLang="en-US" b="1" dirty="0" err="1"/>
              <a:t>운항정보</a:t>
            </a:r>
            <a:endParaRPr lang="en-US" altLang="ko-KR" b="1" dirty="0"/>
          </a:p>
          <a:p>
            <a:r>
              <a:rPr lang="en-US" altLang="ko-KR" b="1" dirty="0"/>
              <a:t>[</a:t>
            </a:r>
            <a:r>
              <a:rPr lang="ko-KR" altLang="en-US" b="1" dirty="0"/>
              <a:t>승인</a:t>
            </a:r>
            <a:r>
              <a:rPr lang="en-US" altLang="ko-KR" b="1" dirty="0"/>
              <a:t>] </a:t>
            </a:r>
            <a:r>
              <a:rPr lang="ko-KR" altLang="en-US" b="1" dirty="0"/>
              <a:t>한국공항공사</a:t>
            </a:r>
            <a:r>
              <a:rPr lang="en-US" altLang="ko-KR" b="1" dirty="0"/>
              <a:t>_</a:t>
            </a:r>
            <a:r>
              <a:rPr lang="ko-KR" altLang="en-US" b="1" dirty="0" err="1"/>
              <a:t>전국공항</a:t>
            </a:r>
            <a:r>
              <a:rPr lang="ko-KR" altLang="en-US" b="1" dirty="0"/>
              <a:t> 수송실적통계</a:t>
            </a:r>
            <a:endParaRPr lang="ko-KR" altLang="en-US" dirty="0"/>
          </a:p>
          <a:p>
            <a:r>
              <a:rPr lang="en-US" altLang="ko-KR" b="1" dirty="0"/>
              <a:t>[</a:t>
            </a:r>
            <a:r>
              <a:rPr lang="ko-KR" altLang="en-US" b="1" dirty="0"/>
              <a:t>승인</a:t>
            </a:r>
            <a:r>
              <a:rPr lang="en-US" altLang="ko-KR" b="1" dirty="0"/>
              <a:t>] </a:t>
            </a:r>
            <a:r>
              <a:rPr lang="ko-KR" altLang="en-US" b="1" dirty="0"/>
              <a:t>인천국제공항공사</a:t>
            </a:r>
            <a:r>
              <a:rPr lang="en-US" altLang="ko-KR" b="1" dirty="0"/>
              <a:t>_</a:t>
            </a:r>
            <a:r>
              <a:rPr lang="ko-KR" altLang="en-US" b="1" dirty="0"/>
              <a:t>여객기 </a:t>
            </a:r>
            <a:r>
              <a:rPr lang="ko-KR" altLang="en-US" b="1" dirty="0" err="1"/>
              <a:t>정기운항편</a:t>
            </a:r>
            <a:r>
              <a:rPr lang="ko-KR" altLang="en-US" b="1" dirty="0"/>
              <a:t> </a:t>
            </a:r>
            <a:r>
              <a:rPr lang="ko-KR" altLang="en-US" b="1" dirty="0" err="1"/>
              <a:t>일정정보</a:t>
            </a:r>
            <a:endParaRPr lang="ko-KR" altLang="en-US" dirty="0"/>
          </a:p>
          <a:p>
            <a:pPr fontAlgn="t"/>
            <a:r>
              <a:rPr lang="en-US" altLang="ko-KR" b="1" dirty="0"/>
              <a:t>[</a:t>
            </a:r>
            <a:r>
              <a:rPr lang="ko-KR" altLang="en-US" b="1" dirty="0"/>
              <a:t>승인</a:t>
            </a:r>
            <a:r>
              <a:rPr lang="en-US" altLang="ko-KR" b="1" dirty="0"/>
              <a:t>] </a:t>
            </a:r>
            <a:r>
              <a:rPr lang="ko-KR" altLang="en-US" b="1" dirty="0"/>
              <a:t>인천국제공항공사</a:t>
            </a:r>
            <a:r>
              <a:rPr lang="en-US" altLang="ko-KR" b="1" dirty="0"/>
              <a:t>_</a:t>
            </a:r>
            <a:r>
              <a:rPr lang="ko-KR" altLang="en-US" b="1" dirty="0" err="1"/>
              <a:t>여객편</a:t>
            </a:r>
            <a:r>
              <a:rPr lang="ko-KR" altLang="en-US" b="1" dirty="0"/>
              <a:t> 주간 </a:t>
            </a:r>
            <a:r>
              <a:rPr lang="ko-KR" altLang="en-US" b="1" dirty="0" err="1"/>
              <a:t>운항현황</a:t>
            </a:r>
            <a:endParaRPr lang="ko-KR" altLang="en-US" dirty="0"/>
          </a:p>
          <a:p>
            <a:pPr fontAlgn="t"/>
            <a:r>
              <a:rPr lang="en-US" altLang="ko-KR" b="1" dirty="0"/>
              <a:t>[</a:t>
            </a:r>
            <a:r>
              <a:rPr lang="ko-KR" altLang="en-US" b="1" dirty="0"/>
              <a:t>승인</a:t>
            </a:r>
            <a:r>
              <a:rPr lang="en-US" altLang="ko-KR" b="1" dirty="0"/>
              <a:t>] </a:t>
            </a:r>
            <a:r>
              <a:rPr lang="ko-KR" altLang="en-US" b="1" dirty="0"/>
              <a:t>인천국제공항공사</a:t>
            </a:r>
            <a:r>
              <a:rPr lang="en-US" altLang="ko-KR" b="1" dirty="0"/>
              <a:t>_</a:t>
            </a:r>
            <a:r>
              <a:rPr lang="ko-KR" altLang="en-US" b="1" dirty="0"/>
              <a:t>입국장 현황 정보 서비스</a:t>
            </a:r>
            <a:endParaRPr lang="ko-KR" altLang="en-US" dirty="0"/>
          </a:p>
          <a:p>
            <a:pPr fontAlgn="t"/>
            <a:r>
              <a:rPr lang="en-US" altLang="ko-KR" b="1" dirty="0"/>
              <a:t>[</a:t>
            </a:r>
            <a:r>
              <a:rPr lang="ko-KR" altLang="en-US" b="1" dirty="0"/>
              <a:t>승인</a:t>
            </a:r>
            <a:r>
              <a:rPr lang="en-US" altLang="ko-KR" b="1" dirty="0"/>
              <a:t>] </a:t>
            </a:r>
            <a:r>
              <a:rPr lang="ko-KR" altLang="en-US" b="1" dirty="0"/>
              <a:t>인천국제공항공사</a:t>
            </a:r>
            <a:r>
              <a:rPr lang="en-US" altLang="ko-KR" b="1" dirty="0"/>
              <a:t>_</a:t>
            </a:r>
            <a:r>
              <a:rPr lang="ko-KR" altLang="en-US" b="1" dirty="0"/>
              <a:t>항공사별 항공통계서비스</a:t>
            </a:r>
            <a:endParaRPr lang="ko-KR" altLang="en-US" dirty="0"/>
          </a:p>
          <a:p>
            <a:pPr fontAlgn="t"/>
            <a:r>
              <a:rPr lang="en-US" altLang="ko-KR" b="1" dirty="0"/>
              <a:t>[</a:t>
            </a:r>
            <a:r>
              <a:rPr lang="ko-KR" altLang="en-US" b="1" dirty="0"/>
              <a:t>승인</a:t>
            </a:r>
            <a:r>
              <a:rPr lang="en-US" altLang="ko-KR" b="1" dirty="0"/>
              <a:t>] </a:t>
            </a:r>
            <a:r>
              <a:rPr lang="ko-KR" altLang="en-US" b="1" dirty="0"/>
              <a:t>인천국제공항공사</a:t>
            </a:r>
            <a:r>
              <a:rPr lang="en-US" altLang="ko-KR" b="1" dirty="0"/>
              <a:t>_</a:t>
            </a:r>
            <a:r>
              <a:rPr lang="ko-KR" altLang="en-US" b="1" dirty="0"/>
              <a:t>시간대별 </a:t>
            </a:r>
            <a:r>
              <a:rPr lang="ko-KR" altLang="en-US" b="1" dirty="0" err="1"/>
              <a:t>항공통계</a:t>
            </a:r>
            <a:r>
              <a:rPr lang="ko-KR" altLang="en-US" b="1" dirty="0"/>
              <a:t> 서비스</a:t>
            </a:r>
            <a:endParaRPr lang="ko-KR" altLang="en-US" dirty="0"/>
          </a:p>
          <a:p>
            <a:pPr fontAlgn="t"/>
            <a:r>
              <a:rPr lang="en-US" altLang="ko-KR" b="1" dirty="0"/>
              <a:t>[</a:t>
            </a:r>
            <a:r>
              <a:rPr lang="ko-KR" altLang="en-US" b="1" dirty="0"/>
              <a:t>승인</a:t>
            </a:r>
            <a:r>
              <a:rPr lang="en-US" altLang="ko-KR" b="1" dirty="0"/>
              <a:t>] </a:t>
            </a:r>
            <a:r>
              <a:rPr lang="ko-KR" altLang="en-US" b="1" dirty="0"/>
              <a:t>인천국제공항공사</a:t>
            </a:r>
            <a:r>
              <a:rPr lang="en-US" altLang="ko-KR" b="1" dirty="0"/>
              <a:t>_</a:t>
            </a:r>
            <a:r>
              <a:rPr lang="ko-KR" altLang="en-US" b="1" dirty="0"/>
              <a:t>취항 도시 현황 조회</a:t>
            </a:r>
            <a:endParaRPr lang="ko-KR" altLang="en-US" dirty="0"/>
          </a:p>
          <a:p>
            <a:pPr fontAlgn="t"/>
            <a:r>
              <a:rPr lang="en-US" altLang="ko-KR" b="1" dirty="0"/>
              <a:t>[</a:t>
            </a:r>
            <a:r>
              <a:rPr lang="ko-KR" altLang="en-US" b="1" dirty="0"/>
              <a:t>승인</a:t>
            </a:r>
            <a:r>
              <a:rPr lang="en-US" altLang="ko-KR" b="1" dirty="0"/>
              <a:t>] </a:t>
            </a:r>
            <a:r>
              <a:rPr lang="ko-KR" altLang="en-US" b="1" dirty="0"/>
              <a:t>인천국제공항공사</a:t>
            </a:r>
            <a:r>
              <a:rPr lang="en-US" altLang="ko-KR" b="1" dirty="0"/>
              <a:t>_</a:t>
            </a:r>
            <a:r>
              <a:rPr lang="ko-KR" altLang="en-US" b="1" dirty="0"/>
              <a:t>공항 별 </a:t>
            </a:r>
            <a:r>
              <a:rPr lang="ko-KR" altLang="en-US" b="1" dirty="0" err="1"/>
              <a:t>항공통계</a:t>
            </a:r>
            <a:r>
              <a:rPr lang="ko-KR" altLang="en-US" b="1" dirty="0"/>
              <a:t> 서비스</a:t>
            </a:r>
            <a:endParaRPr lang="en-US" altLang="ko-KR" b="1" dirty="0"/>
          </a:p>
          <a:p>
            <a:r>
              <a:rPr lang="en-US" altLang="ko-KR" b="1" dirty="0"/>
              <a:t>[</a:t>
            </a:r>
            <a:r>
              <a:rPr lang="ko-KR" altLang="en-US" b="1" dirty="0"/>
              <a:t>승인</a:t>
            </a:r>
            <a:r>
              <a:rPr lang="en-US" altLang="ko-KR" b="1" dirty="0"/>
              <a:t>] </a:t>
            </a:r>
            <a:r>
              <a:rPr lang="ko-KR" altLang="en-US" b="1" dirty="0"/>
              <a:t>인천국제공항공사</a:t>
            </a:r>
            <a:r>
              <a:rPr lang="en-US" altLang="ko-KR" b="1" dirty="0"/>
              <a:t>_</a:t>
            </a:r>
            <a:r>
              <a:rPr lang="ko-KR" altLang="en-US" b="1" dirty="0" err="1"/>
              <a:t>취항항공사</a:t>
            </a:r>
            <a:r>
              <a:rPr lang="ko-KR" altLang="en-US" b="1" dirty="0"/>
              <a:t> 현황 조회</a:t>
            </a:r>
            <a:endParaRPr lang="ko-KR" altLang="en-US" dirty="0"/>
          </a:p>
          <a:p>
            <a:pPr fontAlgn="t"/>
            <a:r>
              <a:rPr lang="en-US" altLang="ko-KR" b="1" dirty="0"/>
              <a:t>[</a:t>
            </a:r>
            <a:r>
              <a:rPr lang="ko-KR" altLang="en-US" b="1" dirty="0"/>
              <a:t>승인</a:t>
            </a:r>
            <a:r>
              <a:rPr lang="en-US" altLang="ko-KR" b="1" dirty="0"/>
              <a:t>] </a:t>
            </a:r>
            <a:r>
              <a:rPr lang="ko-KR" altLang="en-US" b="1" dirty="0"/>
              <a:t>인천국제공항공사</a:t>
            </a:r>
            <a:r>
              <a:rPr lang="en-US" altLang="ko-KR" b="1" dirty="0"/>
              <a:t>_</a:t>
            </a:r>
            <a:r>
              <a:rPr lang="ko-KR" altLang="en-US" b="1" dirty="0"/>
              <a:t>여객터미널 시설 정보 현황</a:t>
            </a:r>
            <a:endParaRPr lang="ko-KR" altLang="en-US" dirty="0"/>
          </a:p>
          <a:p>
            <a:pPr fontAlgn="t"/>
            <a:endParaRPr lang="ko-KR" altLang="en-US" dirty="0"/>
          </a:p>
          <a:p>
            <a:pPr fontAlgn="t"/>
            <a:endParaRPr lang="en-US" altLang="ko-KR" b="1" u="sng" dirty="0"/>
          </a:p>
          <a:p>
            <a:pPr fontAlgn="t"/>
            <a:endParaRPr lang="ko-KR" altLang="en-US" dirty="0"/>
          </a:p>
          <a:p>
            <a:endParaRPr kumimoji="1" lang="ko-Kore-KR" altLang="en-US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04AD3A62-8995-3F4F-AC46-DBD1EB42D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b="1" dirty="0"/>
              <a:t>공공데이터</a:t>
            </a:r>
            <a:r>
              <a:rPr kumimoji="1" lang="ko-KR" altLang="en-US" b="1" dirty="0"/>
              <a:t> </a:t>
            </a:r>
            <a:r>
              <a:rPr kumimoji="1" lang="en-US" altLang="ko-KR" sz="2400" dirty="0"/>
              <a:t>(API)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022369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69DA132-F75D-F94F-BE3A-920FF40E8AC4}"/>
              </a:ext>
            </a:extLst>
          </p:cNvPr>
          <p:cNvSpPr txBox="1"/>
          <p:nvPr/>
        </p:nvSpPr>
        <p:spPr>
          <a:xfrm>
            <a:off x="1573306" y="1559859"/>
            <a:ext cx="38282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3600" dirty="0"/>
              <a:t>예시</a:t>
            </a:r>
            <a:r>
              <a:rPr kumimoji="1" lang="ko-KR" altLang="en-US" sz="3600" dirty="0"/>
              <a:t> </a:t>
            </a:r>
            <a:r>
              <a:rPr kumimoji="1" lang="en-US" altLang="ko-KR" sz="3600" dirty="0"/>
              <a:t>UI/UX </a:t>
            </a:r>
            <a:r>
              <a:rPr kumimoji="1" lang="ko-KR" altLang="en-US" sz="3600" dirty="0"/>
              <a:t>디자인</a:t>
            </a:r>
            <a:endParaRPr kumimoji="1" lang="ko-Kore-KR" altLang="en-US" sz="3600" dirty="0"/>
          </a:p>
        </p:txBody>
      </p:sp>
      <p:pic>
        <p:nvPicPr>
          <p:cNvPr id="7" name="예시 디자인" descr="예시 디자인">
            <a:hlinkClick r:id="" action="ppaction://media"/>
            <a:extLst>
              <a:ext uri="{FF2B5EF4-FFF2-40B4-BE49-F238E27FC236}">
                <a16:creationId xmlns:a16="http://schemas.microsoft.com/office/drawing/2014/main" id="{418BF918-4938-8E42-84F6-99B6A62951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0"/>
            <a:ext cx="31686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715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29D9E8-09C9-1E43-879E-C05BDB010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예상</a:t>
            </a:r>
            <a:r>
              <a:rPr kumimoji="1" lang="ko-KR" altLang="en-US" dirty="0"/>
              <a:t> 소요 시간 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4E7D83-E036-9049-BADA-89979A409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터미널</a:t>
            </a:r>
            <a:r>
              <a:rPr kumimoji="1" lang="en-US" altLang="ko-KR" dirty="0"/>
              <a:t>-</a:t>
            </a:r>
            <a:r>
              <a:rPr kumimoji="1" lang="ko-KR" altLang="en-US" dirty="0"/>
              <a:t>출국장</a:t>
            </a:r>
            <a:r>
              <a:rPr kumimoji="1" lang="en-US" altLang="ko-KR" dirty="0"/>
              <a:t>,</a:t>
            </a:r>
            <a:r>
              <a:rPr kumimoji="1" lang="ko-KR" altLang="en-US" dirty="0"/>
              <a:t> 출국장</a:t>
            </a:r>
            <a:r>
              <a:rPr kumimoji="1" lang="en-US" altLang="ko-KR" dirty="0"/>
              <a:t>-</a:t>
            </a:r>
            <a:r>
              <a:rPr kumimoji="1" lang="ko-KR" altLang="en-US" dirty="0"/>
              <a:t>게이트 까지 도보 소요시간</a:t>
            </a:r>
            <a:endParaRPr kumimoji="1" lang="en-US" altLang="ko-Kore-KR" dirty="0"/>
          </a:p>
          <a:p>
            <a:r>
              <a:rPr kumimoji="1" lang="ko-Kore-KR" altLang="en-US" dirty="0"/>
              <a:t>한사람의</a:t>
            </a:r>
            <a:r>
              <a:rPr kumimoji="1" lang="ko-KR" altLang="en-US" dirty="0"/>
              <a:t> 보폭 걸음</a:t>
            </a:r>
            <a:endParaRPr kumimoji="1" lang="en-US" altLang="ko-KR" dirty="0"/>
          </a:p>
          <a:p>
            <a:r>
              <a:rPr kumimoji="1" lang="ko-KR" altLang="en-US" dirty="0"/>
              <a:t>탑승 수속 줄 대기 시간</a:t>
            </a:r>
            <a:endParaRPr kumimoji="1" lang="en-US" altLang="ko-KR" dirty="0"/>
          </a:p>
          <a:p>
            <a:r>
              <a:rPr kumimoji="1" lang="ko-KR" altLang="en-US" dirty="0"/>
              <a:t>성수기 </a:t>
            </a:r>
            <a:r>
              <a:rPr kumimoji="1" lang="ko-KR" altLang="en-US" dirty="0" err="1"/>
              <a:t>비성수기</a:t>
            </a:r>
            <a:endParaRPr kumimoji="1" lang="en-US" altLang="ko-KR" dirty="0"/>
          </a:p>
          <a:p>
            <a:r>
              <a:rPr kumimoji="1" lang="ko-KR" altLang="en-US" dirty="0"/>
              <a:t>하루 시간 별</a:t>
            </a:r>
            <a:endParaRPr kumimoji="1" lang="en-US" altLang="ko-KR" dirty="0"/>
          </a:p>
          <a:p>
            <a:r>
              <a:rPr kumimoji="1" lang="ko-KR" altLang="en-US" dirty="0"/>
              <a:t>요일 별</a:t>
            </a:r>
            <a:endParaRPr kumimoji="1" lang="en-US" altLang="ko-KR" dirty="0"/>
          </a:p>
          <a:p>
            <a:r>
              <a:rPr kumimoji="1" lang="ko-KR" altLang="en-US" dirty="0"/>
              <a:t>수속 처리 시간</a:t>
            </a:r>
            <a:endParaRPr kumimoji="1" lang="en-US" altLang="ko-KR" dirty="0"/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035025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E7DDF8-D5DA-D84B-9C8D-5FC9EFB21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알아야</a:t>
            </a:r>
            <a:r>
              <a:rPr kumimoji="1" lang="ko-KR" altLang="en-US" dirty="0"/>
              <a:t>하는 정보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C22C49-265D-C748-B725-35643910A4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ko-Kore-KR" altLang="en-US" dirty="0"/>
              <a:t>항공기</a:t>
            </a:r>
            <a:r>
              <a:rPr kumimoji="1" lang="ko-KR" altLang="en-US" dirty="0"/>
              <a:t> 운항 </a:t>
            </a:r>
            <a:r>
              <a:rPr kumimoji="1" lang="ko-KR" altLang="en-US" dirty="0" err="1"/>
              <a:t>스케쥴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ko-KR" altLang="en-US" dirty="0"/>
              <a:t>실시간 탑승 수속 게이트 혼잡도</a:t>
            </a:r>
            <a:endParaRPr kumimoji="1" lang="en-US" altLang="ko-KR" dirty="0"/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905733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1138</TotalTime>
  <Words>267</Words>
  <Application>Microsoft Macintosh PowerPoint</Application>
  <PresentationFormat>와이드스크린</PresentationFormat>
  <Paragraphs>44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테마</vt:lpstr>
      <vt:lpstr>우리 집에서 비행기 탑승까지 몇 분?</vt:lpstr>
      <vt:lpstr>공공데이터 (CSV 파일)</vt:lpstr>
      <vt:lpstr>공공데이터 (API)</vt:lpstr>
      <vt:lpstr>PowerPoint 프레젠테이션</vt:lpstr>
      <vt:lpstr>예상 소요 시간 </vt:lpstr>
      <vt:lpstr>알아야하는 정보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비행기 탑승까지 45분?</dc:title>
  <dc:creator>이 승주</dc:creator>
  <cp:lastModifiedBy>이 승주</cp:lastModifiedBy>
  <cp:revision>11</cp:revision>
  <dcterms:created xsi:type="dcterms:W3CDTF">2021-06-30T12:14:34Z</dcterms:created>
  <dcterms:modified xsi:type="dcterms:W3CDTF">2021-07-01T07:12:46Z</dcterms:modified>
</cp:coreProperties>
</file>

<file path=docProps/thumbnail.jpeg>
</file>